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9" r:id="rId3"/>
    <p:sldId id="261" r:id="rId4"/>
    <p:sldId id="256" r:id="rId5"/>
    <p:sldId id="262" r:id="rId6"/>
    <p:sldId id="260" r:id="rId7"/>
    <p:sldId id="257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3493"/>
    <a:srgbClr val="3EB6C3"/>
    <a:srgbClr val="C5E8B2"/>
    <a:srgbClr val="FDFD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54EF64-86C3-4D4E-BDE8-D608CF605CA4}" v="20" dt="2022-11-03T07:03:28.9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brina L Groves" userId="72f39e4e-2068-44b7-a7da-a0840c76bb13" providerId="ADAL" clId="{E3B8D2CD-BAF7-42F8-BD6E-C5DE02D03771}"/>
    <pc:docChg chg="custSel addSld modSld sldOrd">
      <pc:chgData name="Sabrina L Groves" userId="72f39e4e-2068-44b7-a7da-a0840c76bb13" providerId="ADAL" clId="{E3B8D2CD-BAF7-42F8-BD6E-C5DE02D03771}" dt="2022-11-03T14:19:40.174" v="141" actId="255"/>
      <pc:docMkLst>
        <pc:docMk/>
      </pc:docMkLst>
      <pc:sldChg chg="modSp new mod ord">
        <pc:chgData name="Sabrina L Groves" userId="72f39e4e-2068-44b7-a7da-a0840c76bb13" providerId="ADAL" clId="{E3B8D2CD-BAF7-42F8-BD6E-C5DE02D03771}" dt="2022-11-03T14:19:40.174" v="141" actId="255"/>
        <pc:sldMkLst>
          <pc:docMk/>
          <pc:sldMk cId="3383180672" sldId="267"/>
        </pc:sldMkLst>
        <pc:spChg chg="mod">
          <ac:chgData name="Sabrina L Groves" userId="72f39e4e-2068-44b7-a7da-a0840c76bb13" providerId="ADAL" clId="{E3B8D2CD-BAF7-42F8-BD6E-C5DE02D03771}" dt="2022-11-03T14:19:40.174" v="141" actId="255"/>
          <ac:spMkLst>
            <pc:docMk/>
            <pc:sldMk cId="3383180672" sldId="267"/>
            <ac:spMk id="2" creationId="{77F0E706-3ABF-667C-B698-7ED6476887AF}"/>
          </ac:spMkLst>
        </pc:spChg>
        <pc:spChg chg="mod">
          <ac:chgData name="Sabrina L Groves" userId="72f39e4e-2068-44b7-a7da-a0840c76bb13" providerId="ADAL" clId="{E3B8D2CD-BAF7-42F8-BD6E-C5DE02D03771}" dt="2022-11-03T14:19:32.071" v="140" actId="255"/>
          <ac:spMkLst>
            <pc:docMk/>
            <pc:sldMk cId="3383180672" sldId="267"/>
            <ac:spMk id="4" creationId="{2F756B70-E03B-926B-CCBD-DD06367449E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2AB72-C1B3-33D3-42D0-9AAE18AB9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CC3BD4-77E8-C6E7-34A7-123CA70EA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48A3F-DD95-7BC8-D316-E38A60B7C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46C3D-A7A5-ED1A-4B4C-6E5E2895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62458-F0E8-5769-D0E3-F6EB61750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531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81265-3301-FF1C-B3BF-55C5F3B8E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62C641-38AC-7CCF-ACFE-B69BD649EF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8E864-96DA-912E-5F7E-AD84AFD21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814E3-9655-A0FB-54C7-8B8FF7E3B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75F87-15C7-37D9-AD69-208A4E52A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31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DE3EEE-2FCF-B537-B0EB-6621BD2AFF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E56A21-F453-DABE-0149-1A24968A0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86DA9-DCF5-F3FF-32A3-5ACD876D1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0E658-4C2F-172B-1644-B8E370036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5398F-1CA4-30EC-E3C4-964CDBF0F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1D5D2-BFB6-E8B3-AB9C-7CCF5DE84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BACAD-58E1-8DB3-860D-F16AB21D5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785AB-DAAC-D6C0-5A6D-81DA0F6A0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47153-A8F1-4BD6-5DDE-64EBCCB52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28157-DC7A-212F-74CE-3F20C34A5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532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686A4-D98A-99C6-BA24-4235DFC5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953D9C-46F2-13E4-8696-7B7FBE06C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261DA-BFB7-A317-07E4-0FBD128A7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EB6E9-9161-7FBA-7895-F7AF005FB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EDF41-700F-76FC-E788-24545D2B4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53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26D4F-BF00-B0D4-70E3-B48D052E7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50C3E-3E19-AB80-19EF-64237EDABC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DF6B54-A7AB-4FD9-D85A-F5F4900B1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89194E-16B2-402C-69C2-1A92195D1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77B2FC-DA84-933F-8C29-4FEABDCFC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7F1D3-4BD4-D0B3-3DE3-91F65D873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0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A567-6C4D-7A89-B203-1E722BAB7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F8F4E-7465-1BC8-6638-F6765FF05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2A82F7-2DF8-AE2D-37D6-789F4B20D3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5ADE5B-E708-40D1-9871-E972EC555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FD6AB6-E4E5-E8D9-8AE8-89A37091EC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CAD9C1-FF5C-1245-BC45-F3A50F0C3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23F1A-6AF9-6966-3DE3-FBCF18802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AA7FEC-1377-CEB8-3C04-7B9827AD9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330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F03DC-C5CC-B648-C040-2345131A8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C7899E-564B-E35E-A3F5-DF85E78C1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159B3B-7E43-EE04-7F26-32561911E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6B82D-720F-0D9B-833E-659AD3AB0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13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4B4DED-67D2-346A-AB62-EFF219F58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FFAEF3-458C-5FFE-E260-97E21954F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D95A5E-0DBE-BB94-CB49-62F0E804A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26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0DA55-7F1F-3C71-C387-570D094DD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C11B0-F2B2-28BF-0090-F0093185A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D039A-1D06-4956-6BB1-B9C8B65DA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16089B-EF0B-40CB-55D5-C328F07A0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B372D-9437-6FE8-DAE7-4C59A3690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6DC27-038C-0542-D42D-A0B2A2831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13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BE156-8B61-D8FF-6C7F-5C135D945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33339E-50E1-05BE-3BF7-3678CDBC2A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02C29E-516E-4CD4-F27F-BBC183025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CB959F-C380-0799-B1CB-4FF4C123D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20BBB-8975-A43C-16E3-4DC54DF3B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AB7F7-C9EB-2B30-C599-F91F7EE1C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513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86BA44-A0BA-16E0-9E4B-4D67D5CAF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BA8C3-1EA4-FE5B-9266-137A506E3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F10D6-BD98-BFA2-FCBB-9CA3D24B7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29309-AAC4-1A12-2217-C86A95EBF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90888-6A46-6ACA-F478-2B1DDA6DA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834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0E706-3ABF-667C-B698-7ED647688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Overview: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C2E54-8270-0BAD-103A-4AA7E144D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56B70-E03B-926B-CCBD-DD06367449E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sz="2500" dirty="0"/>
              <a:t>Site</a:t>
            </a:r>
          </a:p>
          <a:p>
            <a:pPr marL="342900" indent="-342900">
              <a:buAutoNum type="arabicPeriod"/>
            </a:pPr>
            <a:r>
              <a:rPr lang="en-US" sz="2500" dirty="0"/>
              <a:t>Regions</a:t>
            </a:r>
          </a:p>
          <a:p>
            <a:pPr marL="342900" indent="-342900">
              <a:buAutoNum type="arabicPeriod"/>
            </a:pPr>
            <a:r>
              <a:rPr lang="en-US" sz="2500" dirty="0"/>
              <a:t>Cold Pool &amp; Covariates</a:t>
            </a:r>
          </a:p>
          <a:p>
            <a:pPr marL="342900" indent="-342900">
              <a:buAutoNum type="arabicPeriod"/>
            </a:pPr>
            <a:r>
              <a:rPr lang="en-US" sz="2500" dirty="0"/>
              <a:t>Potential Approach to Detect Cold Pool Influence</a:t>
            </a:r>
          </a:p>
        </p:txBody>
      </p:sp>
    </p:spTree>
    <p:extLst>
      <p:ext uri="{BB962C8B-B14F-4D97-AF65-F5344CB8AC3E}">
        <p14:creationId xmlns:p14="http://schemas.microsoft.com/office/powerpoint/2010/main" val="3383180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7A49AF-FBD9-FDCF-3D8D-D98EE219F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422" y="137160"/>
            <a:ext cx="10655156" cy="658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C1B801-BA4D-AA4F-7F06-E51F60E80968}"/>
              </a:ext>
            </a:extLst>
          </p:cNvPr>
          <p:cNvSpPr txBox="1"/>
          <p:nvPr/>
        </p:nvSpPr>
        <p:spPr>
          <a:xfrm>
            <a:off x="1021976" y="242043"/>
            <a:ext cx="104016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Separate color clusters into binary masks: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01667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A98F90-DC13-4BBE-3FCC-518BE447A7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064" t="18477" r="30757" b="22076"/>
          <a:stretch/>
        </p:blipFill>
        <p:spPr>
          <a:xfrm>
            <a:off x="936950" y="1264025"/>
            <a:ext cx="4336369" cy="4800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695FB5-BA2B-E637-FE00-CDA98495C1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115" t="18063" r="30545" b="22668"/>
          <a:stretch/>
        </p:blipFill>
        <p:spPr>
          <a:xfrm>
            <a:off x="6725600" y="1237130"/>
            <a:ext cx="4370295" cy="48006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66D419-9922-0943-6B2D-3752F74D0748}"/>
              </a:ext>
            </a:extLst>
          </p:cNvPr>
          <p:cNvSpPr txBox="1"/>
          <p:nvPr/>
        </p:nvSpPr>
        <p:spPr>
          <a:xfrm>
            <a:off x="936950" y="713910"/>
            <a:ext cx="43363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Cold Pool Threshold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54DC05-138C-5C95-F643-80998A8E6831}"/>
              </a:ext>
            </a:extLst>
          </p:cNvPr>
          <p:cNvSpPr txBox="1"/>
          <p:nvPr/>
        </p:nvSpPr>
        <p:spPr>
          <a:xfrm>
            <a:off x="6732629" y="713910"/>
            <a:ext cx="43363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Nearby Diffusion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B79178-DBA7-0731-B04B-CFF481036544}"/>
              </a:ext>
            </a:extLst>
          </p:cNvPr>
          <p:cNvSpPr txBox="1"/>
          <p:nvPr/>
        </p:nvSpPr>
        <p:spPr>
          <a:xfrm>
            <a:off x="0" y="163795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Polygons are now reproducible, and calculations or machine learning can begin: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22471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4B9C72-BB1B-9047-0D02-8662264AF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257" y="0"/>
            <a:ext cx="8404662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213F6E2-407C-B076-4A37-C6A5135FA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28" y="2341842"/>
            <a:ext cx="2584201" cy="1325563"/>
          </a:xfrm>
        </p:spPr>
        <p:txBody>
          <a:bodyPr>
            <a:noAutofit/>
          </a:bodyPr>
          <a:lstStyle/>
          <a:p>
            <a:r>
              <a:rPr lang="en-US" sz="3600" b="1" dirty="0"/>
              <a:t>Proposed</a:t>
            </a:r>
            <a:br>
              <a:rPr lang="en-US" sz="3600" b="1" dirty="0"/>
            </a:br>
            <a:r>
              <a:rPr lang="en-US" sz="3600" b="1" dirty="0"/>
              <a:t>Regions:</a:t>
            </a:r>
          </a:p>
        </p:txBody>
      </p:sp>
    </p:spTree>
    <p:extLst>
      <p:ext uri="{BB962C8B-B14F-4D97-AF65-F5344CB8AC3E}">
        <p14:creationId xmlns:p14="http://schemas.microsoft.com/office/powerpoint/2010/main" val="58573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E8CE87-9D8D-DA7F-C34D-7EF2E9D96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891" y="32863"/>
            <a:ext cx="9583487" cy="67922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9403DB-43CD-6F67-1A7C-4683A014A9D5}"/>
              </a:ext>
            </a:extLst>
          </p:cNvPr>
          <p:cNvSpPr txBox="1"/>
          <p:nvPr/>
        </p:nvSpPr>
        <p:spPr>
          <a:xfrm>
            <a:off x="121023" y="2204882"/>
            <a:ext cx="199016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Statistically Realistic</a:t>
            </a:r>
            <a:br>
              <a:rPr lang="en-US" sz="2800" b="1" dirty="0"/>
            </a:br>
            <a:r>
              <a:rPr lang="en-US" sz="2800" b="1" dirty="0"/>
              <a:t>Regions: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23073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7AEE1F1-C298-7C5C-F432-C469CEDE2064}"/>
              </a:ext>
            </a:extLst>
          </p:cNvPr>
          <p:cNvGrpSpPr/>
          <p:nvPr/>
        </p:nvGrpSpPr>
        <p:grpSpPr>
          <a:xfrm>
            <a:off x="195880" y="1264021"/>
            <a:ext cx="11521440" cy="3840480"/>
            <a:chOff x="236222" y="1143000"/>
            <a:chExt cx="11521440" cy="3840480"/>
          </a:xfrm>
        </p:grpSpPr>
        <p:pic>
          <p:nvPicPr>
            <p:cNvPr id="9" name="Picture 8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B42F4D9B-515B-32C2-D17F-49AE3D8496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7182" y="1143000"/>
              <a:ext cx="3840480" cy="3840480"/>
            </a:xfrm>
            <a:prstGeom prst="rect">
              <a:avLst/>
            </a:prstGeom>
          </p:spPr>
        </p:pic>
        <p:pic>
          <p:nvPicPr>
            <p:cNvPr id="7" name="Picture 6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C58D77C1-5707-EA5E-14FE-C13890677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6702" y="1143000"/>
              <a:ext cx="3840480" cy="3840480"/>
            </a:xfrm>
            <a:prstGeom prst="rect">
              <a:avLst/>
            </a:prstGeom>
          </p:spPr>
        </p:pic>
        <p:pic>
          <p:nvPicPr>
            <p:cNvPr id="5" name="Picture 4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7D5BF30F-C6EC-712E-172E-0D4191009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222" y="1143000"/>
              <a:ext cx="3840480" cy="384048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96A4069-6227-C33F-3565-7BC74EA235DD}"/>
              </a:ext>
            </a:extLst>
          </p:cNvPr>
          <p:cNvSpPr txBox="1"/>
          <p:nvPr/>
        </p:nvSpPr>
        <p:spPr>
          <a:xfrm>
            <a:off x="1119356" y="578224"/>
            <a:ext cx="19935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Cold Pool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E6B7CF-BE2F-13B7-87FD-0DA84F673331}"/>
              </a:ext>
            </a:extLst>
          </p:cNvPr>
          <p:cNvSpPr txBox="1"/>
          <p:nvPr/>
        </p:nvSpPr>
        <p:spPr>
          <a:xfrm>
            <a:off x="3887321" y="578224"/>
            <a:ext cx="41385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Sea Surface Temperature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F29783-F41D-10A3-045C-1CFFEB54EC40}"/>
              </a:ext>
            </a:extLst>
          </p:cNvPr>
          <p:cNvSpPr txBox="1"/>
          <p:nvPr/>
        </p:nvSpPr>
        <p:spPr>
          <a:xfrm>
            <a:off x="8513897" y="578224"/>
            <a:ext cx="25663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Ocean Depth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93802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gallery, room&#10;&#10;Description automatically generated">
            <a:extLst>
              <a:ext uri="{FF2B5EF4-FFF2-40B4-BE49-F238E27FC236}">
                <a16:creationId xmlns:a16="http://schemas.microsoft.com/office/drawing/2014/main" id="{4FC363C9-0215-41E5-81C5-FEB082B14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103" y="128544"/>
            <a:ext cx="10207090" cy="63093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A191D4-61AF-3756-173A-850E4E6D6F7E}"/>
              </a:ext>
            </a:extLst>
          </p:cNvPr>
          <p:cNvSpPr txBox="1"/>
          <p:nvPr/>
        </p:nvSpPr>
        <p:spPr>
          <a:xfrm>
            <a:off x="0" y="2521059"/>
            <a:ext cx="193637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Circulation: Currents</a:t>
            </a:r>
          </a:p>
          <a:p>
            <a:r>
              <a:rPr lang="en-US" sz="2800" b="1" dirty="0"/>
              <a:t>At</a:t>
            </a:r>
          </a:p>
          <a:p>
            <a:r>
              <a:rPr lang="en-US" sz="2800" b="1" dirty="0"/>
              <a:t>Depth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97771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9C9BECDA-203F-7946-49CE-EBA2345EFE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412" y="137160"/>
            <a:ext cx="7994461" cy="65836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1C4A73-5B8A-5CFF-AC89-F5B0851A5C97}"/>
              </a:ext>
            </a:extLst>
          </p:cNvPr>
          <p:cNvSpPr txBox="1"/>
          <p:nvPr/>
        </p:nvSpPr>
        <p:spPr>
          <a:xfrm>
            <a:off x="430306" y="2772319"/>
            <a:ext cx="193637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Circulation: Wind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7409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40B0900-ECA4-1651-D93B-1E22A0D6C4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53" y="2134906"/>
            <a:ext cx="3840480" cy="3840480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43ADF1BA-8680-507A-5FC4-D9615C2E09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197" y="2134906"/>
            <a:ext cx="3840480" cy="3840480"/>
          </a:xfrm>
          <a:prstGeom prst="rect">
            <a:avLst/>
          </a:prstGeom>
        </p:spPr>
      </p:pic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D2F204D3-86F8-576E-1D3E-7146E3DFC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969" y="2134906"/>
            <a:ext cx="3840480" cy="38404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168B89-9494-8A3B-8286-8C7DF51FE275}"/>
              </a:ext>
            </a:extLst>
          </p:cNvPr>
          <p:cNvSpPr txBox="1"/>
          <p:nvPr/>
        </p:nvSpPr>
        <p:spPr>
          <a:xfrm>
            <a:off x="1193426" y="532992"/>
            <a:ext cx="105324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Temporal changes: monthly (pictured) and annually (not shown)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6BDD2E-8FDC-F0D7-3D1A-38DE391F2296}"/>
              </a:ext>
            </a:extLst>
          </p:cNvPr>
          <p:cNvSpPr txBox="1"/>
          <p:nvPr/>
        </p:nvSpPr>
        <p:spPr>
          <a:xfrm>
            <a:off x="1307614" y="1546408"/>
            <a:ext cx="19935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Cold Pool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EBC10C-BBD8-7ECD-525D-048B73883921}"/>
              </a:ext>
            </a:extLst>
          </p:cNvPr>
          <p:cNvSpPr txBox="1"/>
          <p:nvPr/>
        </p:nvSpPr>
        <p:spPr>
          <a:xfrm>
            <a:off x="4075579" y="1546408"/>
            <a:ext cx="41385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Sea Surface Temperature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FD683E-3A0F-1048-50CB-AD18026F0FBF}"/>
              </a:ext>
            </a:extLst>
          </p:cNvPr>
          <p:cNvSpPr txBox="1"/>
          <p:nvPr/>
        </p:nvSpPr>
        <p:spPr>
          <a:xfrm>
            <a:off x="8702155" y="1546408"/>
            <a:ext cx="25663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Ocean Depth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45696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FC163F-3FC5-B70C-812B-E1D5B5661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398" y="640080"/>
            <a:ext cx="10063204" cy="62179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8CF272-A988-4B57-2D5B-360F3FE46DDA}"/>
              </a:ext>
            </a:extLst>
          </p:cNvPr>
          <p:cNvSpPr txBox="1"/>
          <p:nvPr/>
        </p:nvSpPr>
        <p:spPr>
          <a:xfrm>
            <a:off x="497541" y="0"/>
            <a:ext cx="111207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Bin all of the pixels into specified number of clusters per channel: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1670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0BFB61-FABF-C825-70CF-EBD8DF636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057" y="411480"/>
            <a:ext cx="9767228" cy="60350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3370FC-00AE-C796-81C8-53991A4207FE}"/>
              </a:ext>
            </a:extLst>
          </p:cNvPr>
          <p:cNvSpPr txBox="1"/>
          <p:nvPr/>
        </p:nvSpPr>
        <p:spPr>
          <a:xfrm>
            <a:off x="497541" y="0"/>
            <a:ext cx="111207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Re-cluster and divide patches per unit (ex: channel, color, threshold):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84418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112</Words>
  <Application>Microsoft Office PowerPoint</Application>
  <PresentationFormat>Widescreen</PresentationFormat>
  <Paragraphs>24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Overview:</vt:lpstr>
      <vt:lpstr>Proposed Regions: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Sabrina L Groves</dc:creator>
  <cp:lastModifiedBy>Sabrina L Groves</cp:lastModifiedBy>
  <cp:revision>4</cp:revision>
  <dcterms:created xsi:type="dcterms:W3CDTF">2022-11-01T04:40:20Z</dcterms:created>
  <dcterms:modified xsi:type="dcterms:W3CDTF">2022-11-03T14:19:51Z</dcterms:modified>
</cp:coreProperties>
</file>

<file path=docProps/thumbnail.jpeg>
</file>